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7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6"/>
  </p:normalViewPr>
  <p:slideViewPr>
    <p:cSldViewPr snapToGrid="0">
      <p:cViewPr varScale="1">
        <p:scale>
          <a:sx n="109" d="100"/>
          <a:sy n="10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1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EMOTIONAL WELL-BEING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982722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766218"/>
            <a:ext cx="5458838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an activity based on your chosen quality. 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02456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180472CC-31D7-D4E0-3D64-0A3AA4BF2E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6" y="596639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A59044-CE94-4523-9C86-6B1ACD1CA4C9}"/>
</file>

<file path=customXml/itemProps2.xml><?xml version="1.0" encoding="utf-8"?>
<ds:datastoreItem xmlns:ds="http://schemas.openxmlformats.org/officeDocument/2006/customXml" ds:itemID="{BB2E6D40-093F-43BB-A8C8-FAD57F37D8E1}"/>
</file>

<file path=customXml/itemProps3.xml><?xml version="1.0" encoding="utf-8"?>
<ds:datastoreItem xmlns:ds="http://schemas.openxmlformats.org/officeDocument/2006/customXml" ds:itemID="{6C394177-001D-4130-AABA-35E4C99BFA24}"/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37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Verdana</vt:lpstr>
      <vt:lpstr>Office-tema</vt:lpstr>
      <vt:lpstr>WELCOME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Hanne Bratsberg</cp:lastModifiedBy>
  <cp:revision>3</cp:revision>
  <dcterms:created xsi:type="dcterms:W3CDTF">2025-09-04T11:36:08Z</dcterms:created>
  <dcterms:modified xsi:type="dcterms:W3CDTF">2025-09-05T12:32:44Z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