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2" r:id="rId5"/>
    <p:sldId id="263" r:id="rId6"/>
    <p:sldId id="264" r:id="rId7"/>
    <p:sldId id="261" r:id="rId8"/>
    <p:sldId id="257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6"/>
  </p:normalViewPr>
  <p:slideViewPr>
    <p:cSldViewPr snapToGrid="0">
      <p:cViewPr varScale="1">
        <p:scale>
          <a:sx n="87" d="100"/>
          <a:sy n="87" d="100"/>
        </p:scale>
        <p:origin x="1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23.10.2025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‹Nº›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rinterval.com/es/camiseta-pippi-calzaslargas-hermosa-para-hombre-mujer-p134083?srsltid=AfmBOoo7ZkKgZfvtUF6u80D6Hei7pNWFS4I8jY-b4aKKM1YXSHcH1Ty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vectorportal.com/vector/rapper-eminem-monochrome-vector.eps/772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2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SELF-CONFIDENCE &amp;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SELF-ESTEEM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DD9A6C9-1356-1735-220E-5D7FDB7677EB}"/>
              </a:ext>
            </a:extLst>
          </p:cNvPr>
          <p:cNvSpPr txBox="1"/>
          <p:nvPr/>
        </p:nvSpPr>
        <p:spPr>
          <a:xfrm>
            <a:off x="8185797" y="6627168"/>
            <a:ext cx="4221571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  <a:hlinkClick r:id="rId2"/>
              </a:rPr>
              <a:t>Pipi </a:t>
            </a:r>
            <a:r>
              <a:rPr lang="es-ES" sz="900" b="0" i="0" dirty="0" err="1">
                <a:solidFill>
                  <a:srgbClr val="212124"/>
                </a:solidFill>
                <a:effectLst/>
                <a:latin typeface="Proxima Nova"/>
                <a:hlinkClick r:id="rId2"/>
              </a:rPr>
              <a:t>Langstrump</a:t>
            </a:r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  <a:hlinkClick r:id="rId2"/>
              </a:rPr>
              <a:t> &amp; </a:t>
            </a:r>
            <a:r>
              <a:rPr lang="es-ES" sz="900" b="0" i="0" dirty="0" err="1">
                <a:solidFill>
                  <a:srgbClr val="212124"/>
                </a:solidFill>
                <a:effectLst/>
                <a:latin typeface="Proxima Nova"/>
                <a:hlinkClick r:id="rId2"/>
              </a:rPr>
              <a:t>Mr.Nelson</a:t>
            </a:r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</a:rPr>
              <a:t>. </a:t>
            </a:r>
            <a:r>
              <a:rPr lang="es-ES" sz="900" b="0" i="0" dirty="0" err="1">
                <a:solidFill>
                  <a:srgbClr val="212124"/>
                </a:solidFill>
                <a:effectLst/>
                <a:latin typeface="Proxima Nova"/>
              </a:rPr>
              <a:t>Attribution-NonCommercial</a:t>
            </a:r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</a:rPr>
              <a:t> 4.0 International</a:t>
            </a:r>
            <a:endParaRPr lang="es-ES" sz="900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D1865E8-B793-3634-7D58-519091AD05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277" y="98558"/>
            <a:ext cx="5570054" cy="647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9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34CC6-912F-56EF-B5A6-7E527AE02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96CA1D5-D49C-0EE1-4E41-685624C8002D}"/>
              </a:ext>
            </a:extLst>
          </p:cNvPr>
          <p:cNvSpPr txBox="1"/>
          <p:nvPr/>
        </p:nvSpPr>
        <p:spPr>
          <a:xfrm>
            <a:off x="9521807" y="6627168"/>
            <a:ext cx="3006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  <a:hlinkClick r:id="rId2"/>
              </a:rPr>
              <a:t>Eminem</a:t>
            </a:r>
            <a:r>
              <a:rPr lang="es-ES" sz="900" b="0" i="0" dirty="0">
                <a:solidFill>
                  <a:srgbClr val="212124"/>
                </a:solidFill>
                <a:effectLst/>
                <a:latin typeface="Proxima Nova"/>
              </a:rPr>
              <a:t>. </a:t>
            </a:r>
            <a:r>
              <a:rPr lang="es-ES" sz="900" dirty="0" err="1"/>
              <a:t>Attribution</a:t>
            </a:r>
            <a:r>
              <a:rPr lang="es-ES" sz="900" dirty="0"/>
              <a:t> 4.0 International</a:t>
            </a:r>
          </a:p>
          <a:p>
            <a:endParaRPr lang="es-ES" sz="9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60A5B3-F460-C135-C56A-6AEF8B320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5297" y="-168456"/>
            <a:ext cx="5461406" cy="695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90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8F1F7936-8A85-72D6-42EA-889B948F29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414" r="-3" b="4054"/>
          <a:stretch>
            <a:fillRect/>
          </a:stretch>
        </p:blipFill>
        <p:spPr>
          <a:xfrm>
            <a:off x="2494100" y="413818"/>
            <a:ext cx="7203799" cy="6030364"/>
          </a:xfrm>
          <a:custGeom>
            <a:avLst/>
            <a:gdLst/>
            <a:ahLst/>
            <a:cxnLst/>
            <a:rect l="l" t="t" r="r" b="b"/>
            <a:pathLst>
              <a:path w="7203799" h="6030364">
                <a:moveTo>
                  <a:pt x="4122552" y="0"/>
                </a:moveTo>
                <a:cubicBezTo>
                  <a:pt x="4596210" y="0"/>
                  <a:pt x="5032147" y="81110"/>
                  <a:pt x="5418463" y="240852"/>
                </a:cubicBezTo>
                <a:cubicBezTo>
                  <a:pt x="5780509" y="390677"/>
                  <a:pt x="6098496" y="609358"/>
                  <a:pt x="6363612" y="890695"/>
                </a:cubicBezTo>
                <a:cubicBezTo>
                  <a:pt x="6905445" y="1465899"/>
                  <a:pt x="7203799" y="2283333"/>
                  <a:pt x="7203799" y="3192481"/>
                </a:cubicBezTo>
                <a:cubicBezTo>
                  <a:pt x="7203799" y="3555204"/>
                  <a:pt x="7088321" y="3846319"/>
                  <a:pt x="6829541" y="4136467"/>
                </a:cubicBezTo>
                <a:cubicBezTo>
                  <a:pt x="6558859" y="4439977"/>
                  <a:pt x="6152137" y="4719524"/>
                  <a:pt x="5721456" y="5015457"/>
                </a:cubicBezTo>
                <a:cubicBezTo>
                  <a:pt x="5641997" y="5069990"/>
                  <a:pt x="5559911" y="5126451"/>
                  <a:pt x="5477826" y="5183599"/>
                </a:cubicBezTo>
                <a:cubicBezTo>
                  <a:pt x="4743068" y="5695047"/>
                  <a:pt x="4206802" y="6030364"/>
                  <a:pt x="3475911" y="6030364"/>
                </a:cubicBezTo>
                <a:cubicBezTo>
                  <a:pt x="2362258" y="6030364"/>
                  <a:pt x="1573553" y="5618755"/>
                  <a:pt x="838794" y="4653974"/>
                </a:cubicBezTo>
                <a:cubicBezTo>
                  <a:pt x="742642" y="4527696"/>
                  <a:pt x="648651" y="4412849"/>
                  <a:pt x="557754" y="4301854"/>
                </a:cubicBezTo>
                <a:cubicBezTo>
                  <a:pt x="181022" y="3841635"/>
                  <a:pt x="0" y="3602300"/>
                  <a:pt x="0" y="3192481"/>
                </a:cubicBezTo>
                <a:cubicBezTo>
                  <a:pt x="0" y="2785556"/>
                  <a:pt x="113467" y="2383585"/>
                  <a:pt x="337003" y="1997729"/>
                </a:cubicBezTo>
                <a:cubicBezTo>
                  <a:pt x="555745" y="1620270"/>
                  <a:pt x="868475" y="1274763"/>
                  <a:pt x="1266386" y="971116"/>
                </a:cubicBezTo>
                <a:cubicBezTo>
                  <a:pt x="1657494" y="672565"/>
                  <a:pt x="2122028" y="426344"/>
                  <a:pt x="2610064" y="259166"/>
                </a:cubicBezTo>
                <a:cubicBezTo>
                  <a:pt x="3111238" y="87171"/>
                  <a:pt x="3620296" y="0"/>
                  <a:pt x="4122552" y="0"/>
                </a:cubicBezTo>
                <a:close/>
              </a:path>
            </a:pathLst>
          </a:custGeom>
        </p:spPr>
      </p:pic>
      <p:pic>
        <p:nvPicPr>
          <p:cNvPr id="2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1A63CA12-F7F0-D056-B311-A31EDCD7C6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0" y="6032067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92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450869"/>
            <a:ext cx="5458838" cy="225194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Choose a new quality from either Pippi Longstocking or Eminem that you personally resonate with.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Decide how you want to express this quality in your own life and then put it into action in a real situation. Even a small effort can make a meaningful difference.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D6D4D860-CE74-97E0-61F5-6D4219D4E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468477-189E-4DB0-A475-08DDDBD34634}">
  <ds:schemaRefs>
    <ds:schemaRef ds:uri="http://schemas.microsoft.com/office/2006/metadata/properties"/>
    <ds:schemaRef ds:uri="http://schemas.microsoft.com/office/infopath/2007/PartnerControls"/>
    <ds:schemaRef ds:uri="3ccdac81-e43d-448d-986f-35b7b893c5fa"/>
    <ds:schemaRef ds:uri="6fc90ee7-2183-4d37-9d63-122455d6f1b0"/>
  </ds:schemaRefs>
</ds:datastoreItem>
</file>

<file path=customXml/itemProps2.xml><?xml version="1.0" encoding="utf-8"?>
<ds:datastoreItem xmlns:ds="http://schemas.openxmlformats.org/officeDocument/2006/customXml" ds:itemID="{3EEB9ADD-C512-4AB1-87FE-087653C916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D2AE97-A7A6-44AF-8DE2-8BF104E105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c90ee7-2183-4d37-9d63-122455d6f1b0"/>
    <ds:schemaRef ds:uri="3ccdac81-e43d-448d-986f-35b7b893c5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93</Words>
  <Application>Microsoft Office PowerPoint</Application>
  <PresentationFormat>Panorámica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Proxima Nova</vt:lpstr>
      <vt:lpstr>Verdana</vt:lpstr>
      <vt:lpstr>Office-tema</vt:lpstr>
      <vt:lpstr>WELCOME</vt:lpstr>
      <vt:lpstr>Presentación de PowerPoint</vt:lpstr>
      <vt:lpstr>Presentación de PowerPoint</vt:lpstr>
      <vt:lpstr>Presentación de PowerPoint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Marta Ortíz Rodriguez,</cp:lastModifiedBy>
  <cp:revision>10</cp:revision>
  <dcterms:created xsi:type="dcterms:W3CDTF">2025-09-04T11:36:08Z</dcterms:created>
  <dcterms:modified xsi:type="dcterms:W3CDTF">2025-10-23T12:24:14Z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