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2" r:id="rId5"/>
    <p:sldId id="263" r:id="rId6"/>
    <p:sldId id="264" r:id="rId7"/>
    <p:sldId id="261" r:id="rId8"/>
    <p:sldId id="257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4"/>
    <p:restoredTop sz="94686"/>
  </p:normalViewPr>
  <p:slideViewPr>
    <p:cSldViewPr snapToGrid="0">
      <p:cViewPr varScale="1">
        <p:scale>
          <a:sx n="87" d="100"/>
          <a:sy n="87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6C6334-1C4A-0D73-CCBD-31C8DB1C4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CF5A50-33F0-275B-8484-A901FCDC1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D269E7-6CDD-334B-5127-DCBC16B8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6FAB31-A93E-C6B7-C939-DE52CB87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3E6F6C-8334-76CE-9350-2716A6DC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0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B12E6A-1B75-728A-660F-E1E640E7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7785C31-A090-74AF-C12D-FC1847CE5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910790-3ECE-2382-6A25-97BBD9F4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3556A8-A41D-4112-6E8B-1EF6F52B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AF636B-F35A-9E33-1217-F4C9F401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098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08ACBD5-40D4-7DD8-D0E6-673B98F5F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760B7EE-5B8C-BF14-0F65-E5F63060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A232D3-71A9-DB44-333D-EFD2C301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F67820-8999-7847-DF09-56430659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FC101C-99E3-A077-1A02-2EDE4663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67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97B63F-8C9D-7EC0-9263-6ACA3A85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F5D0-18AC-6417-0889-072FF1EB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1EB79B-5098-075D-4247-63BE4DE8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2110E2-2D6B-7F3E-AF7C-64C3A626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FB483B-1A02-5CA6-C98E-D63BC0AF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80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FA73A1-687C-C5E4-D996-A0E90539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CAD3BA-9F36-A1D9-E222-D932096A8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C234E4-11BA-49A8-B9D8-EF59ABF8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F1930F-E104-F055-BBE3-9BCC58AC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C28541-784A-014B-64EA-5670E8AA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89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90E3E4-24D7-910B-FAD7-B2A3D02B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404CF1-E73C-496A-4CC7-B16A0B3EA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8903A1-B785-D446-2AE2-1241BC69F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8F5ED8-C6DE-983A-8E5E-90D60DB1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9EB7B6-6C86-CBC6-E07F-24055591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3BA022-CBC6-7A5A-930B-640BB519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29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9874C3-92FB-0D09-E2DA-B70C0171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BA99723-6962-305D-6FCF-7D3406413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491555-5DBB-9679-E570-E62B279AA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5AD0389-E530-2588-EC75-C8F050EC3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B81648-0962-D4A0-82B1-43A24AF9F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D4E085-654E-F244-793B-A7AB3A57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299C7E-B64F-78BD-566E-F4823816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EC7EAB8-07CB-59A4-D9BB-23DE8086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44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F93132-BCDC-7ADE-06E7-BA23112E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CF05575-EB09-6DD8-A1DA-67911AF4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71C8CB-0193-4FA8-F3FD-FBECB79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19B7E8-6376-D4D6-EAA5-514E06B1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88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45AE17-1687-46DC-27CA-B83FABEF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9FC4F0-AE4E-D607-0AFB-37200E8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69C62C-DDA1-EFA1-7927-92BDB70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03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79536A-B59D-3C0E-B9F2-254C8770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E961CB-ACCC-D45C-F441-EF887685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FEBDEB-2B72-A7E8-6559-B4DCB3EAF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AE18DD-647A-0F5A-9A87-0D4D7290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61A6073-452F-C9DD-9C0B-BC2C21B6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F602BB-D6BD-2C31-6031-622F1DFE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22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FBAA2-D25A-ADA2-2BFA-05F19490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55B87C9-D868-D877-0AA5-74816552F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6F0B94-9922-2902-B57A-331F5EE8B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6E90D61-311D-15EB-77BB-C6F52919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FFC52C-1220-6387-D3A6-0ED57297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DF7DE1-38E6-4C6C-2659-AF57D378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7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A220EB2-44C4-DF35-8EF9-7D1B095C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EE489C-CA28-3FF1-2219-65D3FBDB2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E3A5E7-FDF0-13C9-FC6F-B2047CCF3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E13088-5AB3-B543-8F44-9D9A16940801}" type="datetimeFigureOut">
              <a:rPr lang="nb-NO" smtClean="0"/>
              <a:t>23.10.2025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1C68B8-8A42-4518-1BAC-5FACA78FE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13AE04-B550-5C23-39CF-7413418EE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6F875F-882B-694F-BC70-C0A864BC38C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19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-peasy.ai/ai-image-generator/images/joyful-mixed-ethnicity-female-imaginary-thoughts-creativity-freed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ster_Serikat_Pekerja_Kampus_%282%29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642AA9-578A-6A7F-AB2E-E3E032B3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75DCBD-E13C-6207-745E-3C4C5F65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3 of 8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Theme: </a:t>
            </a:r>
          </a:p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SELF-CONFIDENCE &amp;</a:t>
            </a:r>
          </a:p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SELF-ESTEEM</a:t>
            </a:r>
          </a:p>
        </p:txBody>
      </p:sp>
      <p:pic>
        <p:nvPicPr>
          <p:cNvPr id="5" name="Plassholder for innhold 4" descr="Et bilde som inneholder clip art, Grafikk, grafisk design, Dans&#10;&#10;KI-generert innhold kan være feil.">
            <a:extLst>
              <a:ext uri="{FF2B5EF4-FFF2-40B4-BE49-F238E27FC236}">
                <a16:creationId xmlns:a16="http://schemas.microsoft.com/office/drawing/2014/main" id="{CC88543F-3BE0-723A-39CF-A22082BD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755192"/>
            <a:ext cx="5719377" cy="5347616"/>
          </a:xfrm>
          <a:prstGeom prst="rect">
            <a:avLst/>
          </a:prstGeom>
        </p:spPr>
      </p:pic>
      <p:pic>
        <p:nvPicPr>
          <p:cNvPr id="6" name="Imagen 3" descr="Et bilde som inneholder skjermbilde, Font, Grafikk, Elektrisk blå&#10;&#10;KI-generert innhold kan være feil.">
            <a:extLst>
              <a:ext uri="{FF2B5EF4-FFF2-40B4-BE49-F238E27FC236}">
                <a16:creationId xmlns:a16="http://schemas.microsoft.com/office/drawing/2014/main" id="{B3890A81-34B4-9240-1925-6C5FA329E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5" y="5393690"/>
            <a:ext cx="2357120" cy="8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FC41CA4-9003-29ED-91CD-BBF539C16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612" y="141612"/>
            <a:ext cx="6574776" cy="657477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4CA95F-450D-481A-3E7A-7F7FA4110A33}"/>
              </a:ext>
            </a:extLst>
          </p:cNvPr>
          <p:cNvSpPr txBox="1"/>
          <p:nvPr/>
        </p:nvSpPr>
        <p:spPr>
          <a:xfrm>
            <a:off x="9460207" y="6574776"/>
            <a:ext cx="26131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Inter"/>
                <a:hlinkClick r:id="rId3"/>
              </a:rPr>
              <a:t>License: Free to use with a backlink to Easy-Peasy.AI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96967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1FD370E-D5AF-DF6F-4326-6E6DA218B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202" y="424001"/>
            <a:ext cx="5929912" cy="5929912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FCC9FA7-A2CE-E453-1F69-045D7E1F3148}"/>
              </a:ext>
            </a:extLst>
          </p:cNvPr>
          <p:cNvSpPr txBox="1"/>
          <p:nvPr/>
        </p:nvSpPr>
        <p:spPr>
          <a:xfrm>
            <a:off x="9048179" y="6581750"/>
            <a:ext cx="32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Creative Commons Attribution-Share Alike 4.0 International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48740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clip art, Grafikk, grafisk design, Dans&#10;&#10;KI-generert innhold kan være feil.">
            <a:extLst>
              <a:ext uri="{FF2B5EF4-FFF2-40B4-BE49-F238E27FC236}">
                <a16:creationId xmlns:a16="http://schemas.microsoft.com/office/drawing/2014/main" id="{8F1F7936-8A85-72D6-42EA-889B948F2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414" r="-3" b="4054"/>
          <a:stretch>
            <a:fillRect/>
          </a:stretch>
        </p:blipFill>
        <p:spPr>
          <a:xfrm>
            <a:off x="2494100" y="413818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pic>
        <p:nvPicPr>
          <p:cNvPr id="2" name="Imagen 3" descr="Et bilde som inneholder skjermbilde, Font, Grafikk, Elektrisk blå&#10;&#10;KI-generert innhold kan være feil.">
            <a:extLst>
              <a:ext uri="{FF2B5EF4-FFF2-40B4-BE49-F238E27FC236}">
                <a16:creationId xmlns:a16="http://schemas.microsoft.com/office/drawing/2014/main" id="{1A63CA12-F7F0-D056-B311-A31EDCD7C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0" y="6032067"/>
            <a:ext cx="2357120" cy="8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2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C399FCA-185D-CB41-1415-076C3903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980" y="1060878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Assignment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FFE3680-8B89-3550-F265-A9353193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45504"/>
            <a:ext cx="4777381" cy="339724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EB6945-A6DA-3AC5-A87E-30FE98B5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980" y="2435547"/>
            <a:ext cx="5458838" cy="212905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time you think something negative about yourself, practice thinking a new thought right away: Stop!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 say to your negative thought X: You are not welcome here!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43A6223-AA75-AFC9-4871-7309BE7779FC}"/>
              </a:ext>
            </a:extLst>
          </p:cNvPr>
          <p:cNvSpPr txBox="1"/>
          <p:nvPr/>
        </p:nvSpPr>
        <p:spPr>
          <a:xfrm>
            <a:off x="2783059" y="6133444"/>
            <a:ext cx="92987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«If you want something new in your life, you need to do something new!»</a:t>
            </a:r>
          </a:p>
        </p:txBody>
      </p:sp>
      <p:pic>
        <p:nvPicPr>
          <p:cNvPr id="3" name="Imagen 3" descr="Et bilde som inneholder skjermbilde, Font, Grafikk, Elektrisk blå&#10;&#10;KI-generert innhold kan være feil.">
            <a:extLst>
              <a:ext uri="{FF2B5EF4-FFF2-40B4-BE49-F238E27FC236}">
                <a16:creationId xmlns:a16="http://schemas.microsoft.com/office/drawing/2014/main" id="{D6D4D860-CE74-97E0-61F5-6D4219D4E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5975182"/>
            <a:ext cx="2357120" cy="8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0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cdac81-e43d-448d-986f-35b7b893c5fa" xsi:nil="true"/>
    <lcf76f155ced4ddcb4097134ff3c332f xmlns="6fc90ee7-2183-4d37-9d63-122455d6f1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A42F1B13ED8C4AACD829D8A13DD4B0" ma:contentTypeVersion="13" ma:contentTypeDescription="Opprett et nytt dokument." ma:contentTypeScope="" ma:versionID="ee9368383b095104a22bd4a45471f2f6">
  <xsd:schema xmlns:xsd="http://www.w3.org/2001/XMLSchema" xmlns:xs="http://www.w3.org/2001/XMLSchema" xmlns:p="http://schemas.microsoft.com/office/2006/metadata/properties" xmlns:ns2="6fc90ee7-2183-4d37-9d63-122455d6f1b0" xmlns:ns3="3ccdac81-e43d-448d-986f-35b7b893c5fa" targetNamespace="http://schemas.microsoft.com/office/2006/metadata/properties" ma:root="true" ma:fieldsID="12588ca7504e2ca4e957769e087bc0cb" ns2:_="" ns3:_="">
    <xsd:import namespace="6fc90ee7-2183-4d37-9d63-122455d6f1b0"/>
    <xsd:import namespace="3ccdac81-e43d-448d-986f-35b7b893c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90ee7-2183-4d37-9d63-122455d6f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68a55fa2-e5e0-4642-afa2-0edb4345c6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dac81-e43d-448d-986f-35b7b893c5f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ba26576-1e0b-40a5-b5be-94df4373f5b3}" ma:internalName="TaxCatchAll" ma:showField="CatchAllData" ma:web="3ccdac81-e43d-448d-986f-35b7b893c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E00B8-F9AD-499B-A90C-761D89D470BF}">
  <ds:schemaRefs>
    <ds:schemaRef ds:uri="http://schemas.microsoft.com/office/2006/metadata/properties"/>
    <ds:schemaRef ds:uri="http://schemas.microsoft.com/office/infopath/2007/PartnerControls"/>
    <ds:schemaRef ds:uri="3ccdac81-e43d-448d-986f-35b7b893c5fa"/>
    <ds:schemaRef ds:uri="6fc90ee7-2183-4d37-9d63-122455d6f1b0"/>
  </ds:schemaRefs>
</ds:datastoreItem>
</file>

<file path=customXml/itemProps2.xml><?xml version="1.0" encoding="utf-8"?>
<ds:datastoreItem xmlns:ds="http://schemas.openxmlformats.org/officeDocument/2006/customXml" ds:itemID="{D627CCC1-463D-4DD2-8CDB-D1246960DF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5DC641-9429-4B09-808F-E3AF47BCA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90ee7-2183-4d37-9d63-122455d6f1b0"/>
    <ds:schemaRef ds:uri="3ccdac81-e43d-448d-986f-35b7b893c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80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Inter</vt:lpstr>
      <vt:lpstr>Verdana</vt:lpstr>
      <vt:lpstr>Office-tema</vt:lpstr>
      <vt:lpstr>WELCOME</vt:lpstr>
      <vt:lpstr>Presentación de PowerPoint</vt:lpstr>
      <vt:lpstr>Presentación de PowerPoint</vt:lpstr>
      <vt:lpstr>Presentación de PowerPoint</vt:lpstr>
      <vt:lpstr>Home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Hanne Bratsberg</dc:creator>
  <cp:lastModifiedBy>Marta Ortíz Rodriguez,</cp:lastModifiedBy>
  <cp:revision>8</cp:revision>
  <dcterms:created xsi:type="dcterms:W3CDTF">2025-09-04T11:36:08Z</dcterms:created>
  <dcterms:modified xsi:type="dcterms:W3CDTF">2025-10-23T12:15:34Z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0x010100A8A42F1B13ED8C4AACD829D8A13DD4B0</vt:lpwstr>
  </property>
</Properties>
</file>