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57" r:id="rId6"/>
    <p:sldId id="264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C1536-5A4B-0561-0F8F-7CB1B5C4CFAE}" v="52" dt="2025-10-20T07:43:02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86"/>
  </p:normalViewPr>
  <p:slideViewPr>
    <p:cSldViewPr snapToGrid="0">
      <p:cViewPr varScale="1">
        <p:scale>
          <a:sx n="109" d="100"/>
          <a:sy n="10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 Bratsberg" userId="S::hanne_lyk-z.no#ext#@intrasfundacion.onmicrosoft.com::8926bddd-6d96-49a3-aa45-d64b4c9a2e58" providerId="AD" clId="Web-{4B0C1536-5A4B-0561-0F8F-7CB1B5C4CFAE}"/>
    <pc:docChg chg="addSld delSld modSld sldOrd">
      <pc:chgData name="Hanne Bratsberg" userId="S::hanne_lyk-z.no#ext#@intrasfundacion.onmicrosoft.com::8926bddd-6d96-49a3-aa45-d64b4c9a2e58" providerId="AD" clId="Web-{4B0C1536-5A4B-0561-0F8F-7CB1B5C4CFAE}" dt="2025-10-20T07:43:02.089" v="48" actId="1076"/>
      <pc:docMkLst>
        <pc:docMk/>
      </pc:docMkLst>
      <pc:sldChg chg="addSp delSp modSp add del">
        <pc:chgData name="Hanne Bratsberg" userId="S::hanne_lyk-z.no#ext#@intrasfundacion.onmicrosoft.com::8926bddd-6d96-49a3-aa45-d64b4c9a2e58" providerId="AD" clId="Web-{4B0C1536-5A4B-0561-0F8F-7CB1B5C4CFAE}" dt="2025-10-20T07:40:25.619" v="24"/>
        <pc:sldMkLst>
          <pc:docMk/>
          <pc:sldMk cId="1848105947" sldId="257"/>
        </pc:sldMkLst>
        <pc:spChg chg="del">
          <ac:chgData name="Hanne Bratsberg" userId="S::hanne_lyk-z.no#ext#@intrasfundacion.onmicrosoft.com::8926bddd-6d96-49a3-aa45-d64b4c9a2e58" providerId="AD" clId="Web-{4B0C1536-5A4B-0561-0F8F-7CB1B5C4CFAE}" dt="2025-10-20T07:32:58.087" v="2"/>
          <ac:spMkLst>
            <pc:docMk/>
            <pc:sldMk cId="1848105947" sldId="257"/>
            <ac:spMk id="2" creationId="{9C399FCA-185D-CB41-1415-076C3903C41A}"/>
          </ac:spMkLst>
        </pc:spChg>
        <pc:spChg chg="add del mod">
          <ac:chgData name="Hanne Bratsberg" userId="S::hanne_lyk-z.no#ext#@intrasfundacion.onmicrosoft.com::8926bddd-6d96-49a3-aa45-d64b4c9a2e58" providerId="AD" clId="Web-{4B0C1536-5A4B-0561-0F8F-7CB1B5C4CFAE}" dt="2025-10-20T07:33:36.181" v="7"/>
          <ac:spMkLst>
            <pc:docMk/>
            <pc:sldMk cId="1848105947" sldId="257"/>
            <ac:spMk id="7" creationId="{6F817916-0FFF-DBA4-FA93-5842C0A78D9A}"/>
          </ac:spMkLst>
        </pc:spChg>
        <pc:spChg chg="del">
          <ac:chgData name="Hanne Bratsberg" userId="S::hanne_lyk-z.no#ext#@intrasfundacion.onmicrosoft.com::8926bddd-6d96-49a3-aa45-d64b4c9a2e58" providerId="AD" clId="Web-{4B0C1536-5A4B-0561-0F8F-7CB1B5C4CFAE}" dt="2025-10-20T07:32:53.930" v="1"/>
          <ac:spMkLst>
            <pc:docMk/>
            <pc:sldMk cId="1848105947" sldId="257"/>
            <ac:spMk id="9" creationId="{65EB6945-A6DA-3AC5-A87E-30FE98B500F9}"/>
          </ac:spMkLst>
        </pc:spChg>
        <pc:spChg chg="add del mod">
          <ac:chgData name="Hanne Bratsberg" userId="S::hanne_lyk-z.no#ext#@intrasfundacion.onmicrosoft.com::8926bddd-6d96-49a3-aa45-d64b4c9a2e58" providerId="AD" clId="Web-{4B0C1536-5A4B-0561-0F8F-7CB1B5C4CFAE}" dt="2025-10-20T07:33:24.727" v="5"/>
          <ac:spMkLst>
            <pc:docMk/>
            <pc:sldMk cId="1848105947" sldId="257"/>
            <ac:spMk id="10" creationId="{0DABE65C-428D-65B0-9CCF-CE4E400D7B6E}"/>
          </ac:spMkLst>
        </pc:spChg>
        <pc:picChg chg="mod">
          <ac:chgData name="Hanne Bratsberg" userId="S::hanne_lyk-z.no#ext#@intrasfundacion.onmicrosoft.com::8926bddd-6d96-49a3-aa45-d64b4c9a2e58" providerId="AD" clId="Web-{4B0C1536-5A4B-0561-0F8F-7CB1B5C4CFAE}" dt="2025-10-20T07:40:06.759" v="19" actId="1076"/>
          <ac:picMkLst>
            <pc:docMk/>
            <pc:sldMk cId="1848105947" sldId="257"/>
            <ac:picMk id="5" creationId="{0FFE3680-8B89-3550-F265-A93531938131}"/>
          </ac:picMkLst>
        </pc:picChg>
        <pc:picChg chg="add mod">
          <ac:chgData name="Hanne Bratsberg" userId="S::hanne_lyk-z.no#ext#@intrasfundacion.onmicrosoft.com::8926bddd-6d96-49a3-aa45-d64b4c9a2e58" providerId="AD" clId="Web-{4B0C1536-5A4B-0561-0F8F-7CB1B5C4CFAE}" dt="2025-10-20T07:40:08.868" v="20" actId="1076"/>
          <ac:picMkLst>
            <pc:docMk/>
            <pc:sldMk cId="1848105947" sldId="257"/>
            <ac:picMk id="11" creationId="{1778F25F-1926-4EFD-B1CA-EF3B8E774600}"/>
          </ac:picMkLst>
        </pc:picChg>
      </pc:sldChg>
      <pc:sldChg chg="add ord replId">
        <pc:chgData name="Hanne Bratsberg" userId="S::hanne_lyk-z.no#ext#@intrasfundacion.onmicrosoft.com::8926bddd-6d96-49a3-aa45-d64b4c9a2e58" providerId="AD" clId="Web-{4B0C1536-5A4B-0561-0F8F-7CB1B5C4CFAE}" dt="2025-10-20T07:40:33.463" v="26"/>
        <pc:sldMkLst>
          <pc:docMk/>
          <pc:sldMk cId="1224165162" sldId="264"/>
        </pc:sldMkLst>
      </pc:sldChg>
      <pc:sldChg chg="addSp delSp modSp add replId">
        <pc:chgData name="Hanne Bratsberg" userId="S::hanne_lyk-z.no#ext#@intrasfundacion.onmicrosoft.com::8926bddd-6d96-49a3-aa45-d64b4c9a2e58" providerId="AD" clId="Web-{4B0C1536-5A4B-0561-0F8F-7CB1B5C4CFAE}" dt="2025-10-20T07:42:07.120" v="38" actId="1076"/>
        <pc:sldMkLst>
          <pc:docMk/>
          <pc:sldMk cId="259508149" sldId="265"/>
        </pc:sldMkLst>
        <pc:picChg chg="add mod modCrop">
          <ac:chgData name="Hanne Bratsberg" userId="S::hanne_lyk-z.no#ext#@intrasfundacion.onmicrosoft.com::8926bddd-6d96-49a3-aa45-d64b4c9a2e58" providerId="AD" clId="Web-{4B0C1536-5A4B-0561-0F8F-7CB1B5C4CFAE}" dt="2025-10-20T07:42:02.073" v="37" actId="1076"/>
          <ac:picMkLst>
            <pc:docMk/>
            <pc:sldMk cId="259508149" sldId="265"/>
            <ac:picMk id="2" creationId="{F2FDBE60-06D0-B099-3603-C0155E0A194B}"/>
          </ac:picMkLst>
        </pc:picChg>
        <pc:picChg chg="mod">
          <ac:chgData name="Hanne Bratsberg" userId="S::hanne_lyk-z.no#ext#@intrasfundacion.onmicrosoft.com::8926bddd-6d96-49a3-aa45-d64b4c9a2e58" providerId="AD" clId="Web-{4B0C1536-5A4B-0561-0F8F-7CB1B5C4CFAE}" dt="2025-10-20T07:42:07.120" v="38" actId="1076"/>
          <ac:picMkLst>
            <pc:docMk/>
            <pc:sldMk cId="259508149" sldId="265"/>
            <ac:picMk id="5" creationId="{E420606E-A55F-E302-0B45-F7DA897C5024}"/>
          </ac:picMkLst>
        </pc:picChg>
        <pc:picChg chg="del mod">
          <ac:chgData name="Hanne Bratsberg" userId="S::hanne_lyk-z.no#ext#@intrasfundacion.onmicrosoft.com::8926bddd-6d96-49a3-aa45-d64b4c9a2e58" providerId="AD" clId="Web-{4B0C1536-5A4B-0561-0F8F-7CB1B5C4CFAE}" dt="2025-10-20T07:40:50.822" v="28"/>
          <ac:picMkLst>
            <pc:docMk/>
            <pc:sldMk cId="259508149" sldId="265"/>
            <ac:picMk id="11" creationId="{D75C7E5A-89AB-F711-94A0-A2D614048C24}"/>
          </ac:picMkLst>
        </pc:picChg>
      </pc:sldChg>
      <pc:sldChg chg="add del replId">
        <pc:chgData name="Hanne Bratsberg" userId="S::hanne_lyk-z.no#ext#@intrasfundacion.onmicrosoft.com::8926bddd-6d96-49a3-aa45-d64b4c9a2e58" providerId="AD" clId="Web-{4B0C1536-5A4B-0561-0F8F-7CB1B5C4CFAE}" dt="2025-10-20T07:40:24.306" v="23"/>
        <pc:sldMkLst>
          <pc:docMk/>
          <pc:sldMk cId="1610970541" sldId="265"/>
        </pc:sldMkLst>
      </pc:sldChg>
      <pc:sldChg chg="addSp delSp modSp add replId">
        <pc:chgData name="Hanne Bratsberg" userId="S::hanne_lyk-z.no#ext#@intrasfundacion.onmicrosoft.com::8926bddd-6d96-49a3-aa45-d64b4c9a2e58" providerId="AD" clId="Web-{4B0C1536-5A4B-0561-0F8F-7CB1B5C4CFAE}" dt="2025-10-20T07:43:02.089" v="48" actId="1076"/>
        <pc:sldMkLst>
          <pc:docMk/>
          <pc:sldMk cId="2594175162" sldId="266"/>
        </pc:sldMkLst>
        <pc:picChg chg="del">
          <ac:chgData name="Hanne Bratsberg" userId="S::hanne_lyk-z.no#ext#@intrasfundacion.onmicrosoft.com::8926bddd-6d96-49a3-aa45-d64b4c9a2e58" providerId="AD" clId="Web-{4B0C1536-5A4B-0561-0F8F-7CB1B5C4CFAE}" dt="2025-10-20T07:42:22.901" v="40"/>
          <ac:picMkLst>
            <pc:docMk/>
            <pc:sldMk cId="2594175162" sldId="266"/>
            <ac:picMk id="2" creationId="{4A638BF0-FCAE-AC2E-E2E1-D831FDCD5ACC}"/>
          </ac:picMkLst>
        </pc:picChg>
        <pc:picChg chg="add mod modCrop">
          <ac:chgData name="Hanne Bratsberg" userId="S::hanne_lyk-z.no#ext#@intrasfundacion.onmicrosoft.com::8926bddd-6d96-49a3-aa45-d64b4c9a2e58" providerId="AD" clId="Web-{4B0C1536-5A4B-0561-0F8F-7CB1B5C4CFAE}" dt="2025-10-20T07:43:02.089" v="48" actId="1076"/>
          <ac:picMkLst>
            <pc:docMk/>
            <pc:sldMk cId="2594175162" sldId="266"/>
            <ac:picMk id="4" creationId="{9F4CDF72-03F9-2C48-A38C-ADD3551B39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C6334-1C4A-0D73-CCBD-31C8DB1C4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CF5A50-33F0-275B-8484-A901FCDC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D269E7-6CDD-334B-5127-DCBC16B8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6FAB31-A93E-C6B7-C939-DE52CB87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3E6F6C-8334-76CE-9350-2716A6DC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0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12E6A-1B75-728A-660F-E1E640E7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785C31-A090-74AF-C12D-FC1847CE5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910790-3ECE-2382-6A25-97BBD9F4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3556A8-A41D-4112-6E8B-1EF6F52B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AF636B-F35A-9E33-1217-F4C9F401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98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08ACBD5-40D4-7DD8-D0E6-673B98F5F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760B7EE-5B8C-BF14-0F65-E5F63060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A232D3-71A9-DB44-333D-EFD2C301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67820-8999-7847-DF09-56430659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FC101C-99E3-A077-1A02-2EDE4663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6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97B63F-8C9D-7EC0-9263-6ACA3A85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F5D0-18AC-6417-0889-072FF1EB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1EB79B-5098-075D-4247-63BE4DE8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2110E2-2D6B-7F3E-AF7C-64C3A626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FB483B-1A02-5CA6-C98E-D63BC0AF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8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FA73A1-687C-C5E4-D996-A0E90539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CAD3BA-9F36-A1D9-E222-D932096A8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C234E4-11BA-49A8-B9D8-EF59ABF8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F1930F-E104-F055-BBE3-9BCC58AC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C28541-784A-014B-64EA-5670E8AA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89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90E3E4-24D7-910B-FAD7-B2A3D02B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404CF1-E73C-496A-4CC7-B16A0B3EA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8903A1-B785-D446-2AE2-1241BC69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8F5ED8-C6DE-983A-8E5E-90D60DB1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9EB7B6-6C86-CBC6-E07F-24055591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3BA022-CBC6-7A5A-930B-640BB519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29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9874C3-92FB-0D09-E2DA-B70C0171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A99723-6962-305D-6FCF-7D3406413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491555-5DBB-9679-E570-E62B279AA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5AD0389-E530-2588-EC75-C8F050EC3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B81648-0962-D4A0-82B1-43A24AF9F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D4E085-654E-F244-793B-A7AB3A57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299C7E-B64F-78BD-566E-F4823816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EC7EAB8-07CB-59A4-D9BB-23DE8086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4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F93132-BCDC-7ADE-06E7-BA23112E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CF05575-EB09-6DD8-A1DA-67911AF4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71C8CB-0193-4FA8-F3FD-FBECB79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19B7E8-6376-D4D6-EAA5-514E06B1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88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45AE17-1687-46DC-27CA-B83FABEF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9FC4F0-AE4E-D607-0AFB-37200E8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69C62C-DDA1-EFA1-7927-92BDB70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03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79536A-B59D-3C0E-B9F2-254C8770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E961CB-ACCC-D45C-F441-EF887685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FEBDEB-2B72-A7E8-6559-B4DCB3EAF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AE18DD-647A-0F5A-9A87-0D4D7290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1A6073-452F-C9DD-9C0B-BC2C21B6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F602BB-D6BD-2C31-6031-622F1DFE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22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FBAA2-D25A-ADA2-2BFA-05F19490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55B87C9-D868-D877-0AA5-74816552F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6F0B94-9922-2902-B57A-331F5EE8B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6E90D61-311D-15EB-77BB-C6F52919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FFC52C-1220-6387-D3A6-0ED57297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DF7DE1-38E6-4C6C-2659-AF57D378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7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220EB2-44C4-DF35-8EF9-7D1B095C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EE489C-CA28-3FF1-2219-65D3FBDB2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E3A5E7-FDF0-13C9-FC6F-B2047CCF3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13088-5AB3-B543-8F44-9D9A16940801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1C68B8-8A42-4518-1BAC-5FACA78FE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13AE04-B550-5C23-39CF-7413418EE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6F875F-882B-694F-BC70-C0A864BC3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19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642AA9-578A-6A7F-AB2E-E3E032B3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75DCBD-E13C-6207-745E-3C4C5F65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4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8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Theme: </a:t>
            </a: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SELF-CONFIDENCE &amp;</a:t>
            </a: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SELF-ESTEEM</a:t>
            </a:r>
          </a:p>
        </p:txBody>
      </p:sp>
      <p:pic>
        <p:nvPicPr>
          <p:cNvPr id="5" name="Plassholder for innhold 4" descr="Et bilde som inneholder clip art, Grafikk, grafisk design, Dans&#10;&#10;KI-generert innhold kan være feil.">
            <a:extLst>
              <a:ext uri="{FF2B5EF4-FFF2-40B4-BE49-F238E27FC236}">
                <a16:creationId xmlns:a16="http://schemas.microsoft.com/office/drawing/2014/main" id="{CC88543F-3BE0-723A-39CF-A22082BD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755192"/>
            <a:ext cx="5719377" cy="5347616"/>
          </a:xfrm>
          <a:prstGeom prst="rect">
            <a:avLst/>
          </a:prstGeom>
        </p:spPr>
      </p:pic>
      <p:pic>
        <p:nvPicPr>
          <p:cNvPr id="6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B3890A81-34B4-9240-1925-6C5FA329E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5" y="5393690"/>
            <a:ext cx="2357120" cy="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FFE3680-8B89-3550-F265-A9353193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00000">
            <a:off x="9262156" y="4557721"/>
            <a:ext cx="2636224" cy="18543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43A6223-AA75-AFC9-4871-7309BE7779FC}"/>
              </a:ext>
            </a:extLst>
          </p:cNvPr>
          <p:cNvSpPr txBox="1"/>
          <p:nvPr/>
        </p:nvSpPr>
        <p:spPr>
          <a:xfrm>
            <a:off x="2783059" y="6133444"/>
            <a:ext cx="9298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«If you want something new in your life, you need to do something new!»</a:t>
            </a:r>
          </a:p>
        </p:txBody>
      </p:sp>
      <p:pic>
        <p:nvPicPr>
          <p:cNvPr id="3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D6D4D860-CE74-97E0-61F5-6D4219D4E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5975182"/>
            <a:ext cx="2357120" cy="824230"/>
          </a:xfrm>
          <a:prstGeom prst="rect">
            <a:avLst/>
          </a:prstGeom>
        </p:spPr>
      </p:pic>
      <p:pic>
        <p:nvPicPr>
          <p:cNvPr id="11" name="Bilde 10" descr="Et bilde som inneholder triangel, line&#10;&#10;KI-generert innhold kan være feil.">
            <a:extLst>
              <a:ext uri="{FF2B5EF4-FFF2-40B4-BE49-F238E27FC236}">
                <a16:creationId xmlns:a16="http://schemas.microsoft.com/office/drawing/2014/main" id="{1778F25F-1926-4EFD-B1CA-EF3B8E77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96" y="669062"/>
            <a:ext cx="7506088" cy="48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AFCF6-1352-E8DD-A873-19E6D490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C75C9-0751-70DD-72D7-95C2B75F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CAD6B57-5B69-F693-6F0D-2A97AEC44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A33B5D0-7EB9-E64A-938F-1BD010FE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980" y="1060878"/>
            <a:ext cx="5458838" cy="1325563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Triggering Situations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65AC91-8265-B4D4-E98B-1FAB65FBF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6F2B299-3877-FBE2-65CE-49C66DD6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45504"/>
            <a:ext cx="4777381" cy="33972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1B9F9-2218-D5D9-792F-3BA38A00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980" y="2280933"/>
            <a:ext cx="5458838" cy="320546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&amp; homework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Friendships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Romantic Relationships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image and self-esteem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Speaking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73518FD-870F-8B1C-1181-20DA348613C2}"/>
              </a:ext>
            </a:extLst>
          </p:cNvPr>
          <p:cNvSpPr txBox="1"/>
          <p:nvPr/>
        </p:nvSpPr>
        <p:spPr>
          <a:xfrm>
            <a:off x="2783059" y="6133444"/>
            <a:ext cx="9298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«If you want something new in your life, you need to do something new!»</a:t>
            </a:r>
          </a:p>
        </p:txBody>
      </p:sp>
      <p:pic>
        <p:nvPicPr>
          <p:cNvPr id="3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15E463D4-6BCC-7AD1-D65C-76E4EB214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5975182"/>
            <a:ext cx="2357120" cy="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9CE1A-C5A0-5DF3-16FA-00C304A26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F158AD-4A5F-36CA-A220-F4C0B049A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3FEBA8A-4B17-24D7-0E5C-23D93AA1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03EB3C4-7375-0F48-8134-E3B99050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420606E-A55F-E302-0B45-F7DA897C5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9262156" y="4316680"/>
            <a:ext cx="2636224" cy="18543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9D394E9-721F-8E86-35E7-008F6A3CD3AE}"/>
              </a:ext>
            </a:extLst>
          </p:cNvPr>
          <p:cNvSpPr txBox="1"/>
          <p:nvPr/>
        </p:nvSpPr>
        <p:spPr>
          <a:xfrm>
            <a:off x="2783059" y="6133444"/>
            <a:ext cx="9298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«If you want something new in your life, you need to do something new!»</a:t>
            </a:r>
          </a:p>
        </p:txBody>
      </p:sp>
      <p:pic>
        <p:nvPicPr>
          <p:cNvPr id="3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0001E403-D001-5C8C-178D-580B301A5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5975182"/>
            <a:ext cx="2357120" cy="824230"/>
          </a:xfrm>
          <a:prstGeom prst="rect">
            <a:avLst/>
          </a:prstGeom>
        </p:spPr>
      </p:pic>
      <p:pic>
        <p:nvPicPr>
          <p:cNvPr id="2" name="Bilde 1" descr="Et bilde som inneholder tekst, line, triangel, papir&#10;&#10;KI-generert innhold kan være feil.">
            <a:extLst>
              <a:ext uri="{FF2B5EF4-FFF2-40B4-BE49-F238E27FC236}">
                <a16:creationId xmlns:a16="http://schemas.microsoft.com/office/drawing/2014/main" id="{F2FDBE60-06D0-B099-3603-C0155E0A19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87" t="16145" r="5242" b="12393"/>
          <a:stretch>
            <a:fillRect/>
          </a:stretch>
        </p:blipFill>
        <p:spPr>
          <a:xfrm>
            <a:off x="2876465" y="181587"/>
            <a:ext cx="5279009" cy="59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161493-84F0-72B2-BD6C-F7CB5B3F5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FF913D-3959-C520-E1DC-2AF75BF0E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BD01E94-654A-2189-EDD9-30F14E1FC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F62B9C-2B25-B29F-27C4-594906AE4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E0D87BE-9B59-AF18-FC71-1142E7E2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9262156" y="4316680"/>
            <a:ext cx="2636224" cy="18543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458B6E1-746E-6ACC-6D24-BF5A66F4EA53}"/>
              </a:ext>
            </a:extLst>
          </p:cNvPr>
          <p:cNvSpPr txBox="1"/>
          <p:nvPr/>
        </p:nvSpPr>
        <p:spPr>
          <a:xfrm>
            <a:off x="2783059" y="6133444"/>
            <a:ext cx="9298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«If you want something new in your life, you need to do something new!»</a:t>
            </a:r>
          </a:p>
        </p:txBody>
      </p:sp>
      <p:pic>
        <p:nvPicPr>
          <p:cNvPr id="3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0548C484-9625-14CA-CA95-033034E68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5975182"/>
            <a:ext cx="2357120" cy="824230"/>
          </a:xfrm>
          <a:prstGeom prst="rect">
            <a:avLst/>
          </a:prstGeom>
        </p:spPr>
      </p:pic>
      <p:pic>
        <p:nvPicPr>
          <p:cNvPr id="4" name="Bilde 3" descr="Et bilde som inneholder tekst, tegning, diagram, papir&#10;&#10;KI-generert innhold kan være feil.">
            <a:extLst>
              <a:ext uri="{FF2B5EF4-FFF2-40B4-BE49-F238E27FC236}">
                <a16:creationId xmlns:a16="http://schemas.microsoft.com/office/drawing/2014/main" id="{9F4CDF72-03F9-2C48-A38C-ADD3551B39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94" t="8543" r="6993" b="6869"/>
          <a:stretch>
            <a:fillRect/>
          </a:stretch>
        </p:blipFill>
        <p:spPr>
          <a:xfrm rot="5400000">
            <a:off x="2589244" y="600658"/>
            <a:ext cx="6082613" cy="50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39547-3F7F-41FB-DA7F-AC78323E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21366E-97C9-92A5-F37A-E1C9C4795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343608D-2313-A263-0E2D-044B9E1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8F49FD-CD57-60AC-0839-D3BA1B18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980" y="1060878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Assignment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AF5A6-8B15-8403-2DE6-C94C8316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B16127F-C790-6DC0-84D0-54B0A5E3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45504"/>
            <a:ext cx="4777381" cy="33972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8259EA-9EC8-6781-C2C6-0A10F7AF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472" y="2631503"/>
            <a:ext cx="5458838" cy="159499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cognitive triad! When you notice that you are in the red triad, think/say: Stop! You are not welcome here!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 it with one positive thought from your green triad.  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8128D5F-4B27-7FB3-AECB-78CC494A929B}"/>
              </a:ext>
            </a:extLst>
          </p:cNvPr>
          <p:cNvSpPr txBox="1"/>
          <p:nvPr/>
        </p:nvSpPr>
        <p:spPr>
          <a:xfrm>
            <a:off x="2783059" y="6133444"/>
            <a:ext cx="9298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«If you want something new in your life, you need to do something new!»</a:t>
            </a:r>
          </a:p>
        </p:txBody>
      </p:sp>
      <p:pic>
        <p:nvPicPr>
          <p:cNvPr id="3" name="Imagen 3" descr="Et bilde som inneholder skjermbilde, Font, Grafikk, Elektrisk blå&#10;&#10;KI-generert innhold kan være feil.">
            <a:extLst>
              <a:ext uri="{FF2B5EF4-FFF2-40B4-BE49-F238E27FC236}">
                <a16:creationId xmlns:a16="http://schemas.microsoft.com/office/drawing/2014/main" id="{F1DE9880-A743-5AAF-9E72-AEABB0FFA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5975182"/>
            <a:ext cx="2357120" cy="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8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cdac81-e43d-448d-986f-35b7b893c5fa" xsi:nil="true"/>
    <lcf76f155ced4ddcb4097134ff3c332f xmlns="6fc90ee7-2183-4d37-9d63-122455d6f1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A42F1B13ED8C4AACD829D8A13DD4B0" ma:contentTypeVersion="13" ma:contentTypeDescription="Crear nuevo documento." ma:contentTypeScope="" ma:versionID="c3eed7a39debdcab1fc8cc863c46a3a8">
  <xsd:schema xmlns:xsd="http://www.w3.org/2001/XMLSchema" xmlns:xs="http://www.w3.org/2001/XMLSchema" xmlns:p="http://schemas.microsoft.com/office/2006/metadata/properties" xmlns:ns2="6fc90ee7-2183-4d37-9d63-122455d6f1b0" xmlns:ns3="3ccdac81-e43d-448d-986f-35b7b893c5fa" targetNamespace="http://schemas.microsoft.com/office/2006/metadata/properties" ma:root="true" ma:fieldsID="4bd031dfa90c0ce29e363a40e2e0a55d" ns2:_="" ns3:_="">
    <xsd:import namespace="6fc90ee7-2183-4d37-9d63-122455d6f1b0"/>
    <xsd:import namespace="3ccdac81-e43d-448d-986f-35b7b893c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90ee7-2183-4d37-9d63-122455d6f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68a55fa2-e5e0-4642-afa2-0edb4345c6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dac81-e43d-448d-986f-35b7b893c5f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a26576-1e0b-40a5-b5be-94df4373f5b3}" ma:internalName="TaxCatchAll" ma:showField="CatchAllData" ma:web="3ccdac81-e43d-448d-986f-35b7b893c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C0982B-0468-483B-A275-91195FCDBB15}">
  <ds:schemaRefs>
    <ds:schemaRef ds:uri="http://schemas.microsoft.com/office/2006/metadata/properties"/>
    <ds:schemaRef ds:uri="http://schemas.microsoft.com/office/infopath/2007/PartnerControls"/>
    <ds:schemaRef ds:uri="3ccdac81-e43d-448d-986f-35b7b893c5fa"/>
    <ds:schemaRef ds:uri="6fc90ee7-2183-4d37-9d63-122455d6f1b0"/>
  </ds:schemaRefs>
</ds:datastoreItem>
</file>

<file path=customXml/itemProps2.xml><?xml version="1.0" encoding="utf-8"?>
<ds:datastoreItem xmlns:ds="http://schemas.openxmlformats.org/officeDocument/2006/customXml" ds:itemID="{32B5F9E0-8685-46A6-A10C-2259EE170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52EE6-C226-458C-ADF8-012E6C0EF0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90ee7-2183-4d37-9d63-122455d6f1b0"/>
    <ds:schemaRef ds:uri="3ccdac81-e43d-448d-986f-35b7b893c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102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WELCOME</vt:lpstr>
      <vt:lpstr>PowerPoint-presentasjon</vt:lpstr>
      <vt:lpstr>Triggering Situations</vt:lpstr>
      <vt:lpstr>PowerPoint-presentasjon</vt:lpstr>
      <vt:lpstr>PowerPoint-presentasjon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 Bratsberg</dc:creator>
  <cp:lastModifiedBy>Hanne Bratsberg</cp:lastModifiedBy>
  <cp:revision>38</cp:revision>
  <dcterms:created xsi:type="dcterms:W3CDTF">2025-09-04T11:36:08Z</dcterms:created>
  <dcterms:modified xsi:type="dcterms:W3CDTF">2025-10-20T07:43:09Z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0x010100A8A42F1B13ED8C4AACD829D8A13DD4B0</vt:lpwstr>
  </property>
  <property fmtid="{D5CDD505-2E9C-101B-9397-08002B2CF9AE}" pid="3" name="MediaServiceImageTags">
    <vt:lpwstr/>
  </property>
</Properties>
</file>