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57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86"/>
  </p:normalViewPr>
  <p:slideViewPr>
    <p:cSldViewPr snapToGrid="0">
      <p:cViewPr varScale="1">
        <p:scale>
          <a:sx n="109" d="100"/>
          <a:sy n="109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6C6334-1C4A-0D73-CCBD-31C8DB1C4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8CF5A50-33F0-275B-8484-A901FCDC1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2D269E7-6CDD-334B-5127-DCBC16B8A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6FAB31-A93E-C6B7-C939-DE52CB87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3E6F6C-8334-76CE-9350-2716A6DC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840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B12E6A-1B75-728A-660F-E1E640E7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7785C31-A090-74AF-C12D-FC1847CE5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910790-3ECE-2382-6A25-97BBD9F4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3556A8-A41D-4112-6E8B-1EF6F52B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AF636B-F35A-9E33-1217-F4C9F401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098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08ACBD5-40D4-7DD8-D0E6-673B98F5F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760B7EE-5B8C-BF14-0F65-E5F63060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A232D3-71A9-DB44-333D-EFD2C301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67820-8999-7847-DF09-56430659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6FC101C-99E3-A077-1A02-2EDE4663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6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7B63F-8C9D-7EC0-9263-6ACA3A85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E1F5D0-18AC-6417-0889-072FF1EBB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1EB79B-5098-075D-4247-63BE4DE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2110E2-2D6B-7F3E-AF7C-64C3A626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483B-1A02-5CA6-C98E-D63BC0AF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0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FA73A1-687C-C5E4-D996-A0E90539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0CAD3BA-9F36-A1D9-E222-D932096A8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C234E4-11BA-49A8-B9D8-EF59ABF8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F1930F-E104-F055-BBE3-9BCC58AC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C28541-784A-014B-64EA-5670E8AA8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89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90E3E4-24D7-910B-FAD7-B2A3D02B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404CF1-E73C-496A-4CC7-B16A0B3EA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A8903A1-B785-D446-2AE2-1241BC69F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58F5ED8-C6DE-983A-8E5E-90D60DB1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79EB7B6-6C86-CBC6-E07F-24055591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3BA022-CBC6-7A5A-930B-640BB519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29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9874C3-92FB-0D09-E2DA-B70C0171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BA99723-6962-305D-6FCF-7D3406413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491555-5DBB-9679-E570-E62B279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5AD0389-E530-2588-EC75-C8F050EC3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5B81648-0962-D4A0-82B1-43A24AF9F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D4E085-654E-F244-793B-A7AB3A57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D299C7E-B64F-78BD-566E-F4823816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EC7EAB8-07CB-59A4-D9BB-23DE80862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84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F93132-BCDC-7ADE-06E7-BA23112E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CF05575-EB09-6DD8-A1DA-67911AF4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F71C8CB-0193-4FA8-F3FD-FBECB7910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19B7E8-6376-D4D6-EAA5-514E06B1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488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A45AE17-1687-46DC-27CA-B83FABEF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19FC4F0-AE4E-D607-0AFB-37200E8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69C62C-DDA1-EFA1-7927-92BDB708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803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79536A-B59D-3C0E-B9F2-254C87706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E961CB-ACCC-D45C-F441-EF887685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FEBDEB-2B72-A7E8-6559-B4DCB3EAF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6AE18DD-647A-0F5A-9A87-0D4D7290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61A6073-452F-C9DD-9C0B-BC2C21B65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F602BB-D6BD-2C31-6031-622F1DFE7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22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4FBAA2-D25A-ADA2-2BFA-05F19490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55B87C9-D868-D877-0AA5-74816552F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6F0B94-9922-2902-B57A-331F5EE8B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6E90D61-311D-15EB-77BB-C6F52919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FFC52C-1220-6387-D3A6-0ED57297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DF7DE1-38E6-4C6C-2659-AF57D378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87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220EB2-44C4-DF35-8EF9-7D1B095C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EE489C-CA28-3FF1-2219-65D3FBDB2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E3A5E7-FDF0-13C9-FC6F-B2047CCF3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61C68B8-8A42-4518-1BAC-5FACA78FE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13AE04-B550-5C23-39CF-7413418EE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19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3642AA9-578A-6A7F-AB2E-E3E032B3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b-NO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975DCBD-E13C-6207-745E-3C4C5F65E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Session 6 of 8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Theme: </a:t>
            </a: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PHYSICAL WELL-BEING</a:t>
            </a:r>
          </a:p>
        </p:txBody>
      </p:sp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CC88543F-3BE0-723A-39CF-A22082BDC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755192"/>
            <a:ext cx="5719377" cy="5347616"/>
          </a:xfrm>
          <a:prstGeom prst="rect">
            <a:avLst/>
          </a:prstGeom>
        </p:spPr>
      </p:pic>
      <p:pic>
        <p:nvPicPr>
          <p:cNvPr id="6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B3890A81-34B4-9240-1925-6C5FA329E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75" y="5393690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6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FAC2B7-2E72-2A3F-2FE7-962E15C47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610C6D6-9B6A-2548-A656-BB6C258E1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6356B297-2644-D54E-8D37-1A6EC2615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9CB9071-17E8-3912-558C-20159DD0E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Assignment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E2B84A2-9F17-CF9D-082A-D808C3D6A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289DCE06-29DF-9932-B36D-EA0AAC7D3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9BA671A-345D-A290-758D-E108DA93E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2386441"/>
            <a:ext cx="5458838" cy="283032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this box breathing on your own once per day until we meet again.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Take a picture of the next slide!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20B11CFF-732E-8078-495F-1EE00F6ACFEA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A588BDCA-A57D-2CBB-7AE8-ECDE0C74A3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611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C399FCA-185D-CB41-1415-076C3903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Box breathing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FFE3680-8B89-3550-F265-A93531938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EB6945-A6DA-3AC5-A87E-30FE98B5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4123" y="2386441"/>
            <a:ext cx="5458838" cy="2919161"/>
          </a:xfrm>
        </p:spPr>
        <p:txBody>
          <a:bodyPr>
            <a:normAutofit fontScale="92500" lnSpcReduction="20000"/>
          </a:bodyPr>
          <a:lstStyle/>
          <a:p>
            <a:pPr fontAlgn="base"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Inhale for 4 seconds, then hold for 4 seconds</a:t>
            </a:r>
          </a:p>
          <a:p>
            <a:pPr fontAlgn="base"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Exhale for 4 seconds, then hold for 4 seconds. </a:t>
            </a:r>
          </a:p>
          <a:p>
            <a:pPr fontAlgn="base">
              <a:lnSpc>
                <a:spcPct val="12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REPEAT THIS SEQUENCE a minimum of 5 times!  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43A6223-AA75-AFC9-4871-7309BE7779FC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D6D4D860-CE74-97E0-61F5-6D4219D4EE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A42F1B13ED8C4AACD829D8A13DD4B0" ma:contentTypeVersion="13" ma:contentTypeDescription="Opprett et nytt dokument." ma:contentTypeScope="" ma:versionID="ee9368383b095104a22bd4a45471f2f6">
  <xsd:schema xmlns:xsd="http://www.w3.org/2001/XMLSchema" xmlns:xs="http://www.w3.org/2001/XMLSchema" xmlns:p="http://schemas.microsoft.com/office/2006/metadata/properties" xmlns:ns2="6fc90ee7-2183-4d37-9d63-122455d6f1b0" xmlns:ns3="3ccdac81-e43d-448d-986f-35b7b893c5fa" targetNamespace="http://schemas.microsoft.com/office/2006/metadata/properties" ma:root="true" ma:fieldsID="12588ca7504e2ca4e957769e087bc0cb" ns2:_="" ns3:_="">
    <xsd:import namespace="6fc90ee7-2183-4d37-9d63-122455d6f1b0"/>
    <xsd:import namespace="3ccdac81-e43d-448d-986f-35b7b893c5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90ee7-2183-4d37-9d63-122455d6f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68a55fa2-e5e0-4642-afa2-0edb4345c6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ac81-e43d-448d-986f-35b7b893c5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a26576-1e0b-40a5-b5be-94df4373f5b3}" ma:internalName="TaxCatchAll" ma:showField="CatchAllData" ma:web="3ccdac81-e43d-448d-986f-35b7b893c5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cdac81-e43d-448d-986f-35b7b893c5fa" xsi:nil="true"/>
    <lcf76f155ced4ddcb4097134ff3c332f xmlns="6fc90ee7-2183-4d37-9d63-122455d6f1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34C7D3A-0EDE-4A7F-860B-84CAFB926037}"/>
</file>

<file path=customXml/itemProps2.xml><?xml version="1.0" encoding="utf-8"?>
<ds:datastoreItem xmlns:ds="http://schemas.openxmlformats.org/officeDocument/2006/customXml" ds:itemID="{DAF0640D-7AED-4C99-B654-90BBBE2E62BB}"/>
</file>

<file path=customXml/itemProps3.xml><?xml version="1.0" encoding="utf-8"?>
<ds:datastoreItem xmlns:ds="http://schemas.openxmlformats.org/officeDocument/2006/customXml" ds:itemID="{C29ECA3A-6FB3-4544-90FA-3888DA86571C}"/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100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Verdana</vt:lpstr>
      <vt:lpstr>Office-tema</vt:lpstr>
      <vt:lpstr>WELCOME</vt:lpstr>
      <vt:lpstr>Home Assignment</vt:lpstr>
      <vt:lpstr>Box breathing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Bratsberg</dc:creator>
  <cp:lastModifiedBy>Hanne Bratsberg</cp:lastModifiedBy>
  <cp:revision>4</cp:revision>
  <dcterms:created xsi:type="dcterms:W3CDTF">2025-09-04T11:36:08Z</dcterms:created>
  <dcterms:modified xsi:type="dcterms:W3CDTF">2025-09-05T13:19:03Z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0x010100A8A42F1B13ED8C4AACD829D8A13DD4B0</vt:lpwstr>
  </property>
</Properties>
</file>