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57" r:id="rId3"/>
    <p:sldId id="263" r:id="rId4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2"/>
    <p:restoredTop sz="94686"/>
  </p:normalViewPr>
  <p:slideViewPr>
    <p:cSldViewPr snapToGrid="0">
      <p:cViewPr varScale="1">
        <p:scale>
          <a:sx n="109" d="100"/>
          <a:sy n="109" d="100"/>
        </p:scale>
        <p:origin x="6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D6C6334-1C4A-0D73-CCBD-31C8DB1C49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68CF5A50-33F0-275B-8484-A901FCDC12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2D269E7-6CDD-334B-5127-DCBC16B8A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76FAB31-A93E-C6B7-C939-DE52CB87B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23E6F6C-8334-76CE-9350-2716A6DCE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8408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AB12E6A-1B75-728A-660F-E1E640E7F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F7785C31-A090-74AF-C12D-FC1847CE5C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B910790-3ECE-2382-6A25-97BBD9F4E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93556A8-A41D-4112-6E8B-1EF6F52BD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DAF636B-F35A-9E33-1217-F4C9F4011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70980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708ACBD5-40D4-7DD8-D0E6-673B98F5F3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D760B7EE-5B8C-BF14-0F65-E5F63060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AA232D3-71A9-DB44-333D-EFD2C301D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3F67820-8999-7847-DF09-56430659D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6FC101C-99E3-A077-1A02-2EDE4663D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75679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797B63F-8C9D-7EC0-9263-6ACA3A85F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8E1F5D0-18AC-6417-0889-072FF1EBB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F1EB79B-5098-075D-4247-63BE4DE83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B2110E2-2D6B-7F3E-AF7C-64C3A626E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1FB483B-1A02-5CA6-C98E-D63BC0AF1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680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6FA73A1-687C-C5E4-D996-A0E90539F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0CAD3BA-9F36-A1D9-E222-D932096A86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9C234E4-11BA-49A8-B9D8-EF59ABF82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6F1930F-E104-F055-BBE3-9BCC58AC1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8C28541-784A-014B-64EA-5670E8AA8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2890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590E3E4-24D7-910B-FAD7-B2A3D02B2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1404CF1-E73C-496A-4CC7-B16A0B3EAB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A8903A1-B785-D446-2AE2-1241BC69F5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58F5ED8-C6DE-983A-8E5E-90D60DB1C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79EB7B6-6C86-CBC6-E07F-240555910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73BA022-CBC6-7A5A-930B-640BB519B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38292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B9874C3-92FB-0D09-E2DA-B70C01719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BA99723-6962-305D-6FCF-7D3406413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F491555-5DBB-9679-E570-E62B279AA5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45AD0389-E530-2588-EC75-C8F050EC34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05B81648-0962-D4A0-82B1-43A24AF9FB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95D4E085-654E-F244-793B-A7AB3A579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8D299C7E-B64F-78BD-566E-F4823816F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6EC7EAB8-07CB-59A4-D9BB-23DE80862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88446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CF93132-BCDC-7ADE-06E7-BA23112E5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FCF05575-EB09-6DD8-A1DA-67911AF44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4F71C8CB-0193-4FA8-F3FD-FBECB7910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9E19B7E8-6376-D4D6-EAA5-514E06B1E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14889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5A45AE17-1687-46DC-27CA-B83FABEF2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E19FC4F0-AE4E-D607-0AFB-37200E843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F069C62C-DDA1-EFA1-7927-92BDB7089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78033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779536A-B59D-3C0E-B9F2-254C87706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EE961CB-ACCC-D45C-F441-EF887685C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AFEBDEB-2B72-A7E8-6559-B4DCB3EAF9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6AE18DD-647A-0F5A-9A87-0D4D72900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61A6073-452F-C9DD-9C0B-BC2C21B65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3F602BB-D6BD-2C31-6031-622F1DFE7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21225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E4FBAA2-D25A-ADA2-2BFA-05F194909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655B87C9-D868-D877-0AA5-74816552F1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7E6F0B94-9922-2902-B57A-331F5EE8B7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6E90D61-311D-15EB-77BB-C6F529190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9FFC52C-1220-6387-D3A6-0ED572979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1DF7DE1-38E6-4C6C-2659-AF57D378F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8870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FA220EB2-44C4-DF35-8EF9-7D1B095C2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1EE489C-CA28-3FF1-2219-65D3FBDB29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1E3A5E7-FDF0-13C9-FC6F-B2047CCF30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61C68B8-8A42-4518-1BAC-5FACA78FE9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A13AE04-B550-5C23-39CF-7413418EE3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18196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3642AA9-578A-6A7F-AB2E-E3E032B3F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nb-NO" sz="5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WELCOME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975DCBD-E13C-6207-745E-3C4C5F65E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Session 7 of 8</a:t>
            </a:r>
          </a:p>
          <a:p>
            <a:pPr marL="0" indent="0"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Theme: </a:t>
            </a:r>
          </a:p>
          <a:p>
            <a:pPr marL="0" indent="0"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SCHOOL WELL-BEING</a:t>
            </a:r>
          </a:p>
        </p:txBody>
      </p:sp>
      <p:pic>
        <p:nvPicPr>
          <p:cNvPr id="5" name="Plassholder for innhold 4" descr="Et bilde som inneholder clip art, Grafikk, grafisk design, Dans&#10;&#10;KI-generert innhold kan være feil.">
            <a:extLst>
              <a:ext uri="{FF2B5EF4-FFF2-40B4-BE49-F238E27FC236}">
                <a16:creationId xmlns:a16="http://schemas.microsoft.com/office/drawing/2014/main" id="{CC88543F-3BE0-723A-39CF-A22082BDCD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9048" y="755192"/>
            <a:ext cx="5719377" cy="5347616"/>
          </a:xfrm>
          <a:prstGeom prst="rect">
            <a:avLst/>
          </a:prstGeom>
        </p:spPr>
      </p:pic>
      <p:pic>
        <p:nvPicPr>
          <p:cNvPr id="6" name="Imagen 3" descr="Et bilde som inneholder skjermbilde, Font, Grafikk, Elektrisk blå&#10;&#10;KI-generert innhold kan være feil.">
            <a:extLst>
              <a:ext uri="{FF2B5EF4-FFF2-40B4-BE49-F238E27FC236}">
                <a16:creationId xmlns:a16="http://schemas.microsoft.com/office/drawing/2014/main" id="{B3890A81-34B4-9240-1925-6C5FA329E5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575" y="5393690"/>
            <a:ext cx="2357120" cy="824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960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9C399FCA-185D-CB41-1415-076C3903C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9980" y="1060878"/>
            <a:ext cx="5458838" cy="132556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REFLECTION QUESTION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0FFE3680-8B89-3550-F265-A935319381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82" y="1645504"/>
            <a:ext cx="4777381" cy="3397248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5EB6945-A6DA-3AC5-A87E-30FE98B50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9980" y="2222318"/>
            <a:ext cx="5458838" cy="3099959"/>
          </a:xfrm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How has everything you’ve learned so far affected your interaction with: </a:t>
            </a:r>
          </a:p>
          <a:p>
            <a:pPr fontAlgn="base">
              <a:lnSpc>
                <a:spcPct val="100000"/>
              </a:lnSpc>
            </a:pPr>
            <a:endParaRPr 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 fontAlgn="base">
              <a:lnSpc>
                <a:spcPct val="100000"/>
              </a:lnSpc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Your teacher(s)? </a:t>
            </a:r>
          </a:p>
          <a:p>
            <a:pPr lvl="1" fontAlgn="base">
              <a:lnSpc>
                <a:spcPct val="100000"/>
              </a:lnSpc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Your classmates? </a:t>
            </a:r>
          </a:p>
          <a:p>
            <a:pPr lvl="1" fontAlgn="base">
              <a:lnSpc>
                <a:spcPct val="100000"/>
              </a:lnSpc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Your overall well-being at school? 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E43A6223-AA75-AFC9-4871-7309BE7779FC}"/>
              </a:ext>
            </a:extLst>
          </p:cNvPr>
          <p:cNvSpPr txBox="1"/>
          <p:nvPr/>
        </p:nvSpPr>
        <p:spPr>
          <a:xfrm>
            <a:off x="2783059" y="6133444"/>
            <a:ext cx="929874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«If you want something new in your life, you need to do something new!»</a:t>
            </a:r>
          </a:p>
        </p:txBody>
      </p:sp>
      <p:pic>
        <p:nvPicPr>
          <p:cNvPr id="3" name="Imagen 3" descr="Et bilde som inneholder skjermbilde, Font, Grafikk, Elektrisk blå&#10;&#10;KI-generert innhold kan være feil.">
            <a:extLst>
              <a:ext uri="{FF2B5EF4-FFF2-40B4-BE49-F238E27FC236}">
                <a16:creationId xmlns:a16="http://schemas.microsoft.com/office/drawing/2014/main" id="{D6D4D860-CE74-97E0-61F5-6D4219D4EE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9" y="5975182"/>
            <a:ext cx="2357120" cy="824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105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F0476D-C225-753C-DC96-D3354DD92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F9B47AAB-9E1E-6381-FA37-0DB0479468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847F230F-0D61-F4F0-D749-7BE314CB0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399BA01F-9E01-C04D-9280-B29F90D59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9980" y="1060878"/>
            <a:ext cx="5458838" cy="1325563"/>
          </a:xfrm>
        </p:spPr>
        <p:txBody>
          <a:bodyPr>
            <a:norm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Home Assignment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57EB0B9-AE8B-A5D8-0213-3A52B2020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89C323F7-5455-4F5F-C61E-9653BD0AAE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82" y="1645504"/>
            <a:ext cx="4777381" cy="3397248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6031E84-7C9E-56CA-52B2-E87CCFD3D4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9980" y="3056021"/>
            <a:ext cx="5458838" cy="132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Make your own home assignment based on this session!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013F6F9A-77F6-0B46-EF39-3A10C4157797}"/>
              </a:ext>
            </a:extLst>
          </p:cNvPr>
          <p:cNvSpPr txBox="1"/>
          <p:nvPr/>
        </p:nvSpPr>
        <p:spPr>
          <a:xfrm>
            <a:off x="2783059" y="6133444"/>
            <a:ext cx="929874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«If you want something new in your life, you need to do something new!»</a:t>
            </a:r>
          </a:p>
        </p:txBody>
      </p:sp>
      <p:pic>
        <p:nvPicPr>
          <p:cNvPr id="3" name="Imagen 3" descr="Et bilde som inneholder skjermbilde, Font, Grafikk, Elektrisk blå&#10;&#10;KI-generert innhold kan være feil.">
            <a:extLst>
              <a:ext uri="{FF2B5EF4-FFF2-40B4-BE49-F238E27FC236}">
                <a16:creationId xmlns:a16="http://schemas.microsoft.com/office/drawing/2014/main" id="{CB1764D2-474D-737B-5CD3-97780E705C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9" y="5975182"/>
            <a:ext cx="2357120" cy="824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703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8A42F1B13ED8C4AACD829D8A13DD4B0" ma:contentTypeVersion="13" ma:contentTypeDescription="Opprett et nytt dokument." ma:contentTypeScope="" ma:versionID="ee9368383b095104a22bd4a45471f2f6">
  <xsd:schema xmlns:xsd="http://www.w3.org/2001/XMLSchema" xmlns:xs="http://www.w3.org/2001/XMLSchema" xmlns:p="http://schemas.microsoft.com/office/2006/metadata/properties" xmlns:ns2="6fc90ee7-2183-4d37-9d63-122455d6f1b0" xmlns:ns3="3ccdac81-e43d-448d-986f-35b7b893c5fa" targetNamespace="http://schemas.microsoft.com/office/2006/metadata/properties" ma:root="true" ma:fieldsID="12588ca7504e2ca4e957769e087bc0cb" ns2:_="" ns3:_="">
    <xsd:import namespace="6fc90ee7-2183-4d37-9d63-122455d6f1b0"/>
    <xsd:import namespace="3ccdac81-e43d-448d-986f-35b7b893c5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c90ee7-2183-4d37-9d63-122455d6f1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emerkelapper" ma:readOnly="false" ma:fieldId="{5cf76f15-5ced-4ddc-b409-7134ff3c332f}" ma:taxonomyMulti="true" ma:sspId="68a55fa2-e5e0-4642-afa2-0edb4345c67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cdac81-e43d-448d-986f-35b7b893c5f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ba26576-1e0b-40a5-b5be-94df4373f5b3}" ma:internalName="TaxCatchAll" ma:showField="CatchAllData" ma:web="3ccdac81-e43d-448d-986f-35b7b893c5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ccdac81-e43d-448d-986f-35b7b893c5fa" xsi:nil="true"/>
    <lcf76f155ced4ddcb4097134ff3c332f xmlns="6fc90ee7-2183-4d37-9d63-122455d6f1b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19E2E21-F2E7-483A-9AC3-D4942BF0295B}"/>
</file>

<file path=customXml/itemProps2.xml><?xml version="1.0" encoding="utf-8"?>
<ds:datastoreItem xmlns:ds="http://schemas.openxmlformats.org/officeDocument/2006/customXml" ds:itemID="{8B405446-9F2A-49C2-ACE9-981EECF3A40F}"/>
</file>

<file path=customXml/itemProps3.xml><?xml version="1.0" encoding="utf-8"?>
<ds:datastoreItem xmlns:ds="http://schemas.openxmlformats.org/officeDocument/2006/customXml" ds:itemID="{95EB9882-E157-4DEC-AFEA-07E43FDF0173}"/>
</file>

<file path=docProps/app.xml><?xml version="1.0" encoding="utf-8"?>
<Properties xmlns="http://schemas.openxmlformats.org/officeDocument/2006/extended-properties" xmlns:vt="http://schemas.openxmlformats.org/officeDocument/2006/docPropsVTypes">
  <TotalTime>1490</TotalTime>
  <Words>83</Words>
  <Application>Microsoft Macintosh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Verdana</vt:lpstr>
      <vt:lpstr>Office-tema</vt:lpstr>
      <vt:lpstr>WELCOME</vt:lpstr>
      <vt:lpstr>REFLECTION QUESTION</vt:lpstr>
      <vt:lpstr>Home Assignment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Hanne Bratsberg</dc:creator>
  <cp:lastModifiedBy>Hanne Bratsberg</cp:lastModifiedBy>
  <cp:revision>5</cp:revision>
  <dcterms:created xsi:type="dcterms:W3CDTF">2025-09-04T11:36:08Z</dcterms:created>
  <dcterms:modified xsi:type="dcterms:W3CDTF">2025-09-05T13:23:09Z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0x010100A8A42F1B13ED8C4AACD829D8A13DD4B0</vt:lpwstr>
  </property>
</Properties>
</file>