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7" r:id="rId3"/>
    <p:sldId id="263" r:id="rId4"/>
    <p:sldId id="265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86"/>
  </p:normalViewPr>
  <p:slideViewPr>
    <p:cSldViewPr snapToGrid="0">
      <p:cViewPr varScale="1">
        <p:scale>
          <a:sx n="109" d="100"/>
          <a:sy n="10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8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EMOTIONAL, SOCIAL, PHYSICAL &amp; SCHOOL WELL-BEING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EXERCISES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293952"/>
            <a:ext cx="5458838" cy="350317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Matryoshka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Pippi &amp; Eminem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Thought experiment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cognitive triad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Yes, and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Box breathing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Well-being reflections</a:t>
            </a:r>
          </a:p>
          <a:p>
            <a:pPr>
              <a:lnSpc>
                <a:spcPct val="120000"/>
              </a:lnSpc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D6D4D860-CE74-97E0-61F5-6D4219D4E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C5F724-8645-187E-CCEF-F0A44F651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E82033E-A3ED-85D8-89B4-FD0F2E487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FBE29555-C837-877C-A8C4-04008B212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A79B6B9-3808-E176-1E29-BE402BA2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E0BB0CA-0128-B481-46C3-50ABAC4D7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7210FA5-4C5C-1392-A2CD-E27B1CB2E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7901B28-71BF-1AD4-9916-F628927BA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3056021"/>
            <a:ext cx="5458838" cy="13255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noProof="0"/>
              <a:t>Do/start on the challenge you chose from the Flip Chart exercise!</a:t>
            </a:r>
            <a:endParaRPr lang="en-US" noProof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A51AB022-3F27-DFA7-8F6D-0A582FB1387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297BE58E-266F-42CB-67A2-D4BB378904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43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76CF2-3498-D4F1-FD3A-65CB523A4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A4860EE0-1F1B-C477-41A0-65064E04F4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414" r="-3" b="4054"/>
          <a:stretch>
            <a:fillRect/>
          </a:stretch>
        </p:blipFill>
        <p:spPr>
          <a:xfrm>
            <a:off x="2494100" y="413818"/>
            <a:ext cx="7203799" cy="6030364"/>
          </a:xfrm>
          <a:custGeom>
            <a:avLst/>
            <a:gdLst/>
            <a:ahLst/>
            <a:cxnLst/>
            <a:rect l="l" t="t" r="r" b="b"/>
            <a:pathLst>
              <a:path w="7203799" h="6030364">
                <a:moveTo>
                  <a:pt x="4122552" y="0"/>
                </a:moveTo>
                <a:cubicBezTo>
                  <a:pt x="4596210" y="0"/>
                  <a:pt x="5032147" y="81110"/>
                  <a:pt x="5418463" y="240852"/>
                </a:cubicBezTo>
                <a:cubicBezTo>
                  <a:pt x="5780509" y="390677"/>
                  <a:pt x="6098496" y="609358"/>
                  <a:pt x="6363612" y="890695"/>
                </a:cubicBezTo>
                <a:cubicBezTo>
                  <a:pt x="6905445" y="1465899"/>
                  <a:pt x="7203799" y="2283333"/>
                  <a:pt x="7203799" y="3192481"/>
                </a:cubicBezTo>
                <a:cubicBezTo>
                  <a:pt x="7203799" y="3555204"/>
                  <a:pt x="7088321" y="3846319"/>
                  <a:pt x="6829541" y="4136467"/>
                </a:cubicBezTo>
                <a:cubicBezTo>
                  <a:pt x="6558859" y="4439977"/>
                  <a:pt x="6152137" y="4719524"/>
                  <a:pt x="5721456" y="5015457"/>
                </a:cubicBezTo>
                <a:cubicBezTo>
                  <a:pt x="5641997" y="5069990"/>
                  <a:pt x="5559911" y="5126451"/>
                  <a:pt x="5477826" y="5183599"/>
                </a:cubicBezTo>
                <a:cubicBezTo>
                  <a:pt x="4743068" y="5695047"/>
                  <a:pt x="4206802" y="6030364"/>
                  <a:pt x="3475911" y="6030364"/>
                </a:cubicBezTo>
                <a:cubicBezTo>
                  <a:pt x="2362258" y="6030364"/>
                  <a:pt x="1573553" y="5618755"/>
                  <a:pt x="838794" y="4653974"/>
                </a:cubicBezTo>
                <a:cubicBezTo>
                  <a:pt x="742642" y="4527696"/>
                  <a:pt x="648651" y="4412849"/>
                  <a:pt x="557754" y="4301854"/>
                </a:cubicBezTo>
                <a:cubicBezTo>
                  <a:pt x="181022" y="3841635"/>
                  <a:pt x="0" y="3602300"/>
                  <a:pt x="0" y="3192481"/>
                </a:cubicBezTo>
                <a:cubicBezTo>
                  <a:pt x="0" y="2785556"/>
                  <a:pt x="113467" y="2383585"/>
                  <a:pt x="337003" y="1997729"/>
                </a:cubicBezTo>
                <a:cubicBezTo>
                  <a:pt x="555745" y="1620270"/>
                  <a:pt x="868475" y="1274763"/>
                  <a:pt x="1266386" y="971116"/>
                </a:cubicBezTo>
                <a:cubicBezTo>
                  <a:pt x="1657494" y="672565"/>
                  <a:pt x="2122028" y="426344"/>
                  <a:pt x="2610064" y="259166"/>
                </a:cubicBezTo>
                <a:cubicBezTo>
                  <a:pt x="3111238" y="87171"/>
                  <a:pt x="3620296" y="0"/>
                  <a:pt x="4122552" y="0"/>
                </a:cubicBezTo>
                <a:close/>
              </a:path>
            </a:pathLst>
          </a:custGeom>
        </p:spPr>
      </p:pic>
      <p:pic>
        <p:nvPicPr>
          <p:cNvPr id="2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37B4329F-F133-9B50-1BA5-63DD9D5862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0" y="6032067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80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1B5021-A776-48D7-8A33-52FA2AE0F066}"/>
</file>

<file path=customXml/itemProps2.xml><?xml version="1.0" encoding="utf-8"?>
<ds:datastoreItem xmlns:ds="http://schemas.openxmlformats.org/officeDocument/2006/customXml" ds:itemID="{00BF1967-32C9-4162-A3F0-9C740BC22140}"/>
</file>

<file path=customXml/itemProps3.xml><?xml version="1.0" encoding="utf-8"?>
<ds:datastoreItem xmlns:ds="http://schemas.openxmlformats.org/officeDocument/2006/customXml" ds:itemID="{BE48A699-4E63-4A3D-87A3-8BDB67B845F4}"/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83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Verdana</vt:lpstr>
      <vt:lpstr>Office-tema</vt:lpstr>
      <vt:lpstr>WELCOME</vt:lpstr>
      <vt:lpstr>EXERCISES</vt:lpstr>
      <vt:lpstr>Home Assignment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Hanne Bratsberg</cp:lastModifiedBy>
  <cp:revision>5</cp:revision>
  <dcterms:created xsi:type="dcterms:W3CDTF">2025-09-04T11:36:08Z</dcterms:created>
  <dcterms:modified xsi:type="dcterms:W3CDTF">2025-09-05T13:31:23Z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